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7969b37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7969b37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969b3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969b3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969b37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969b37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969b37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969b37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7969b37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7969b37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969b37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7969b37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969b3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969b3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7969b37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7969b37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969b3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969b3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7969b37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7969b37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8360a9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8360a9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969b37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969b37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969b37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969b37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7969b37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7969b37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7969b37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7969b37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969b37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969b37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969b3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7969b3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7969b37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7969b37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7969b37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7969b37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969b3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969b3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969b3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969b3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69b3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69b3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7969b3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7969b3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7969b3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7969b3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69b37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69b37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be.com/playlist?list=PLxbAS7NVaSZIgqpVNyOA0_ftJN9i1Mls_&amp;feature=share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22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5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the videos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https://youtube.com/playlist?list=PLxbAS7NVaSZIgqpVNyOA0_ftJN9i1Mls_&amp;feature=shared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33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6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7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38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(right now) if you are not </a:t>
            </a:r>
            <a:r>
              <a:rPr lang="en"/>
              <a:t>confident</a:t>
            </a:r>
            <a:r>
              <a:rPr lang="en"/>
              <a:t> with 250+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9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21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